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71" r:id="rId4"/>
    <p:sldId id="287" r:id="rId5"/>
    <p:sldId id="277" r:id="rId6"/>
    <p:sldId id="276" r:id="rId7"/>
    <p:sldId id="280" r:id="rId8"/>
    <p:sldId id="281" r:id="rId9"/>
    <p:sldId id="282" r:id="rId10"/>
    <p:sldId id="288" r:id="rId11"/>
    <p:sldId id="279" r:id="rId12"/>
    <p:sldId id="278" r:id="rId13"/>
    <p:sldId id="275" r:id="rId14"/>
    <p:sldId id="28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WARDS, Anne" initials="EA" lastIdx="1" clrIdx="0">
    <p:extLst>
      <p:ext uri="{19B8F6BF-5375-455C-9EA6-DF929625EA0E}">
        <p15:presenceInfo xmlns:p15="http://schemas.microsoft.com/office/powerpoint/2012/main" userId="EDWARDS, Ann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17T21:21:31.669" idx="1">
    <p:pos x="5757" y="72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EF769-50DE-4A19-B804-C076C62AC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3ED572-FDE0-468A-8DB5-2175C598E1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9E9F9-055D-46CA-BF9D-2F36CE055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3C7414-62E3-445E-A1EB-F8C4695A5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CA1A9-9251-4460-BF83-898D6A77F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6741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5195D-099D-405B-9CD1-AABE29A8D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E0B694-501B-4C4A-80B7-2A039D015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B2DF4-1285-4F3A-913C-B01C67D3D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92869-A001-45D1-922C-5B2845ACB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87E802-667D-48B9-BCD5-648D3841A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144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C20F26-00DB-485C-8F56-A181CD6558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5A34E9-260E-459D-9038-ABBC2ECE2D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CA28D-A9FD-4A07-8C05-4E3B014D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36595-9486-4756-ACEE-F27FEAEFF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B08F5A-E4B3-49D5-A6FC-EAD1251EE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4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CA05F-4BBD-4FB7-82E3-73EBCA5DE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71E9-361B-46D1-A6E6-2FA072095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5ABA8-44D2-43CD-A6A3-1E2DE64E5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660B7-AFA5-4A05-A9FE-BDEB4AA93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A96217-235F-440B-A5B2-D48BFE9A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35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D8CCE8-4B5B-41CD-89E5-5988E9A42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B37C35-7D58-45E3-94EE-E41DDB26AE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629A6-3955-4A3E-8CCE-90DF33CAD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752A1-FF68-4E7C-8390-FA822B88E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5E8B8-F1D3-4149-99DF-988C1004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0580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A93B8-1903-4B06-A97D-1491C6145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2EBAB-EC3A-4267-A344-12E7C23D27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B3722-4B74-4AED-AE02-C5150EC6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DD9C79-839E-4DC9-8B2F-3D607E768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03AE70-C290-433C-9D75-BB59D646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B9802B-78F5-4015-9BBC-E2C020AB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210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61A6B3-A230-4E3E-8BA4-160404993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D145F-E135-433E-AAA6-32083F1338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25A930-6460-4CF9-9B59-ED8F10514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20A54D-C1BD-4A76-81D3-AF0114ABA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A4811-2BC3-4BA3-8E8E-6AC286D86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B0F216-CD63-44AF-9FBB-DE4F3416F6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3FE569C-A7C6-4C76-A0B0-376E5B2A8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F098CF-2604-423E-AC41-913B7FF58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0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5E7BC-1CE8-4331-AB99-26634446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0CE2BF-9ED5-48CD-BF74-6236EA194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2C8E5A-9911-40F7-AE60-D07F1270C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FFAE1D-B42B-4C1D-81D2-A6AD0BBD5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875DE-86DB-4502-B9A6-2B6A7F4A7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C2C1A3-145F-41A7-A8A1-740E11104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4B8A0F-5655-4F81-BFD8-09DBFD381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39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991F7-E7A3-4E04-9D4D-A7110F0C0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89D8E6-1595-4E3C-8A18-775F59CF08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CA5D56-CAE4-4937-9DE6-FD71B7536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C6BB72-E8A0-4DE3-90E2-ABEF04803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AB58D0-4B83-495A-97A0-0AF99B43B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A3AF4-2807-4E22-9270-184179486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276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F58716-73FF-4F77-A8D7-49E2DCEDC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39E095-2AF8-4BF8-BF74-BFAC9B468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9571F5-3B0F-45BF-B087-5C71659CBC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176EF-F44A-4856-914E-BC022D255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2A2471-84ED-41ED-8358-8F3064281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2D446-DF20-4314-A16D-A94662F6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11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EEE439-F2EB-4722-8207-6CC4FC4EE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AB80BE-3D1C-488F-89D5-6EAD6773E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89173B-07A8-458D-A066-7AB5992D0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93491-87C7-455E-AFA0-20B40B8DCD90}" type="datetimeFigureOut">
              <a:rPr lang="en-GB" smtClean="0"/>
              <a:t>18/06/2020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1E2E0-1D7C-45D3-A759-9C2DC014FF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5E4BF3-F7FB-47FE-A7D4-E55FD5C292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FE376-2057-4801-90E9-A78969C054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48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comments" Target="../comments/commen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AC638-5B91-4C22-BDE2-EF3AA65D5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426882"/>
            <a:ext cx="9144000" cy="931871"/>
          </a:xfrm>
        </p:spPr>
        <p:txBody>
          <a:bodyPr/>
          <a:lstStyle/>
          <a:p>
            <a:r>
              <a:rPr lang="en-GB" b="1" dirty="0"/>
              <a:t>Welcome to Nursery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A4C600-0D46-4027-8CD3-45599578EC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755" y="359017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GB" sz="4000" dirty="0"/>
              <a:t>We shall be playing games together, reading stories, helping you and keeping you safe.</a:t>
            </a:r>
          </a:p>
        </p:txBody>
      </p:sp>
      <p:pic>
        <p:nvPicPr>
          <p:cNvPr id="6146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10F60FE3-0063-4E44-9CEE-4514E1A0B1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743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toy doll&#10;&#10;Description automatically generated">
            <a:extLst>
              <a:ext uri="{FF2B5EF4-FFF2-40B4-BE49-F238E27FC236}">
                <a16:creationId xmlns:a16="http://schemas.microsoft.com/office/drawing/2014/main" id="{6FC0E666-BEA6-49D1-9216-50AD5D8FDB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8642" y="4614918"/>
            <a:ext cx="2143125" cy="2143125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276" y="5460351"/>
            <a:ext cx="3122930" cy="92011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36069" y="1999506"/>
            <a:ext cx="907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i="1" dirty="0" smtClean="0">
                <a:solidFill>
                  <a:srgbClr val="000099"/>
                </a:solidFill>
              </a:rPr>
              <a:t>Respect: Endurance: Friendship</a:t>
            </a:r>
            <a:endParaRPr lang="en-GB" i="1" dirty="0">
              <a:solidFill>
                <a:srgbClr val="000099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4709068"/>
            <a:ext cx="1105871" cy="195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50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3F62C3-994C-4441-8ABA-C025FC639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1" y="2153265"/>
            <a:ext cx="11748655" cy="43507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More playground activities!</a:t>
            </a:r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FC3DCA93-EA5E-4944-BCE7-26D773E91D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picture containing box, table&#10;&#10;Description automatically generated">
            <a:extLst>
              <a:ext uri="{FF2B5EF4-FFF2-40B4-BE49-F238E27FC236}">
                <a16:creationId xmlns:a16="http://schemas.microsoft.com/office/drawing/2014/main" id="{185FFB6F-E42E-49AA-8AFA-BC09731747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911" y="2915711"/>
            <a:ext cx="2848350" cy="1800000"/>
          </a:xfrm>
          <a:prstGeom prst="rect">
            <a:avLst/>
          </a:prstGeom>
        </p:spPr>
      </p:pic>
      <p:pic>
        <p:nvPicPr>
          <p:cNvPr id="10" name="Picture 9" descr="A close up of a cage&#10;&#10;Description automatically generated">
            <a:extLst>
              <a:ext uri="{FF2B5EF4-FFF2-40B4-BE49-F238E27FC236}">
                <a16:creationId xmlns:a16="http://schemas.microsoft.com/office/drawing/2014/main" id="{F49595E0-538A-4194-811B-5D89B05A72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32" y="2720850"/>
            <a:ext cx="3380862" cy="1800000"/>
          </a:xfrm>
          <a:prstGeom prst="rect">
            <a:avLst/>
          </a:prstGeom>
        </p:spPr>
      </p:pic>
      <p:pic>
        <p:nvPicPr>
          <p:cNvPr id="14" name="Picture 13" descr="A picture containing indoor, table, sitting, food&#10;&#10;Description automatically generated">
            <a:extLst>
              <a:ext uri="{FF2B5EF4-FFF2-40B4-BE49-F238E27FC236}">
                <a16:creationId xmlns:a16="http://schemas.microsoft.com/office/drawing/2014/main" id="{944F4C3D-E22C-4327-BC39-419BBF0B0F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88" y="3168662"/>
            <a:ext cx="1506742" cy="1800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1871E1D-C378-4137-B588-BA4581C0FDB5}"/>
              </a:ext>
            </a:extLst>
          </p:cNvPr>
          <p:cNvSpPr txBox="1"/>
          <p:nvPr/>
        </p:nvSpPr>
        <p:spPr>
          <a:xfrm>
            <a:off x="221671" y="5028464"/>
            <a:ext cx="2315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minibeasts investigations area.</a:t>
            </a:r>
          </a:p>
        </p:txBody>
      </p:sp>
      <p:pic>
        <p:nvPicPr>
          <p:cNvPr id="8" name="Picture 7" descr="A display in a library&#10;&#10;Description automatically generated">
            <a:extLst>
              <a:ext uri="{FF2B5EF4-FFF2-40B4-BE49-F238E27FC236}">
                <a16:creationId xmlns:a16="http://schemas.microsoft.com/office/drawing/2014/main" id="{C1FEC2C8-0981-42D3-B428-56279BFD7E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85" y="4044089"/>
            <a:ext cx="2340000" cy="234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8E13BE-F95A-422E-827A-02F5B19F5704}"/>
              </a:ext>
            </a:extLst>
          </p:cNvPr>
          <p:cNvSpPr txBox="1"/>
          <p:nvPr/>
        </p:nvSpPr>
        <p:spPr>
          <a:xfrm>
            <a:off x="3031988" y="4569733"/>
            <a:ext cx="20761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mud kitchen.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253FA84-A50D-454A-990A-5943E2B4D12A}"/>
              </a:ext>
            </a:extLst>
          </p:cNvPr>
          <p:cNvSpPr txBox="1"/>
          <p:nvPr/>
        </p:nvSpPr>
        <p:spPr>
          <a:xfrm>
            <a:off x="10093399" y="4715711"/>
            <a:ext cx="167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sand area.</a:t>
            </a:r>
          </a:p>
        </p:txBody>
      </p:sp>
    </p:spTree>
    <p:extLst>
      <p:ext uri="{BB962C8B-B14F-4D97-AF65-F5344CB8AC3E}">
        <p14:creationId xmlns:p14="http://schemas.microsoft.com/office/powerpoint/2010/main" val="56156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6B055-3654-4388-8B16-FD83AEDAD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716" y="2149139"/>
            <a:ext cx="11430000" cy="39729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000" dirty="0"/>
              <a:t>Church School</a:t>
            </a:r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C53944E8-1C5F-42CF-A297-F27E6A0578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large brick building with a clock tower&#10;&#10;Description automatically generated">
            <a:extLst>
              <a:ext uri="{FF2B5EF4-FFF2-40B4-BE49-F238E27FC236}">
                <a16:creationId xmlns:a16="http://schemas.microsoft.com/office/drawing/2014/main" id="{3E1E6302-937E-4268-A448-80EF3BEF0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322" y="2532875"/>
            <a:ext cx="2954788" cy="39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FDC0A-569D-43F1-9539-948479F76941}"/>
              </a:ext>
            </a:extLst>
          </p:cNvPr>
          <p:cNvSpPr txBox="1"/>
          <p:nvPr/>
        </p:nvSpPr>
        <p:spPr>
          <a:xfrm>
            <a:off x="340242" y="3473906"/>
            <a:ext cx="4143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are a church school. We sing hymns, say prayers and learn about God and Jesus.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E1D63B-1066-4B7F-8A50-4E7D3385D0E6}"/>
              </a:ext>
            </a:extLst>
          </p:cNvPr>
          <p:cNvSpPr txBox="1"/>
          <p:nvPr/>
        </p:nvSpPr>
        <p:spPr>
          <a:xfrm>
            <a:off x="8065770" y="3320017"/>
            <a:ext cx="41262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strong links with Christ Church in Fenton, where we are welcomed as part of its local community.</a:t>
            </a:r>
          </a:p>
        </p:txBody>
      </p:sp>
    </p:spTree>
    <p:extLst>
      <p:ext uri="{BB962C8B-B14F-4D97-AF65-F5344CB8AC3E}">
        <p14:creationId xmlns:p14="http://schemas.microsoft.com/office/powerpoint/2010/main" val="151232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423AE-65AA-48BC-A2FB-E012C1F90B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1" y="425302"/>
            <a:ext cx="11644263" cy="6193067"/>
          </a:xfrm>
        </p:spPr>
        <p:txBody>
          <a:bodyPr/>
          <a:lstStyle/>
          <a:p>
            <a:pPr marL="0" indent="0">
              <a:buNone/>
            </a:pPr>
            <a:r>
              <a:rPr lang="en-GB" sz="1600" dirty="0"/>
              <a:t>Things you will be learning about.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28FB4-8DFE-49F4-8359-68A0271CF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260" y="678251"/>
            <a:ext cx="9749480" cy="606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3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6664209-2EBE-4B25-8613-58261AE66F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949" t="13783" r="14855" b="4448"/>
          <a:stretch/>
        </p:blipFill>
        <p:spPr>
          <a:xfrm>
            <a:off x="1379316" y="451325"/>
            <a:ext cx="9433368" cy="618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1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F75F65-189F-4CE1-B3BC-F3EB33472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44" y="3273481"/>
            <a:ext cx="10515600" cy="142610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000" dirty="0"/>
              <a:t>Take care and stay safe.</a:t>
            </a:r>
          </a:p>
          <a:p>
            <a:pPr marL="0" indent="0" algn="ctr">
              <a:buNone/>
            </a:pPr>
            <a:r>
              <a:rPr lang="en-GB" sz="4000" dirty="0"/>
              <a:t>See you soon!!</a:t>
            </a:r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92187745-814E-47D3-BDD9-B11D78D6F3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50251FE-52AD-4FA2-A875-BA6D45C3ECBD}"/>
              </a:ext>
            </a:extLst>
          </p:cNvPr>
          <p:cNvSpPr txBox="1"/>
          <p:nvPr/>
        </p:nvSpPr>
        <p:spPr>
          <a:xfrm>
            <a:off x="384656" y="2459504"/>
            <a:ext cx="109409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We come to school to learn. At school, we learn all sorts of skills to help us to be happy,</a:t>
            </a:r>
          </a:p>
          <a:p>
            <a:pPr algn="ctr"/>
            <a:r>
              <a:rPr lang="en-GB" sz="4000" dirty="0"/>
              <a:t> successful life-long learners.</a:t>
            </a:r>
          </a:p>
        </p:txBody>
      </p:sp>
      <p:pic>
        <p:nvPicPr>
          <p:cNvPr id="5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8A6F13AE-482F-420A-94E3-078ECE9BF6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743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close up of a toy&#10;&#10;Description automatically generated">
            <a:extLst>
              <a:ext uri="{FF2B5EF4-FFF2-40B4-BE49-F238E27FC236}">
                <a16:creationId xmlns:a16="http://schemas.microsoft.com/office/drawing/2014/main" id="{A9A02825-F922-45D9-AACB-BA02CD5F29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41" y="3993622"/>
            <a:ext cx="2019300" cy="2266950"/>
          </a:xfrm>
          <a:prstGeom prst="rect">
            <a:avLst/>
          </a:prstGeom>
        </p:spPr>
      </p:pic>
      <p:pic>
        <p:nvPicPr>
          <p:cNvPr id="9" name="Picture 8" descr="A picture containing drawing, doll, toy&#10;&#10;Description automatically generated">
            <a:extLst>
              <a:ext uri="{FF2B5EF4-FFF2-40B4-BE49-F238E27FC236}">
                <a16:creationId xmlns:a16="http://schemas.microsoft.com/office/drawing/2014/main" id="{5B677494-3C6C-47C8-A3A5-D4565C954E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278" y="4055535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26" y="5362365"/>
            <a:ext cx="4981575" cy="8362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7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331C3CFB-1CF0-4A80-9540-B40494D3F51D}"/>
              </a:ext>
            </a:extLst>
          </p:cNvPr>
          <p:cNvSpPr txBox="1"/>
          <p:nvPr/>
        </p:nvSpPr>
        <p:spPr>
          <a:xfrm>
            <a:off x="8992894" y="5933858"/>
            <a:ext cx="3094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Nursery children have their own classroom.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B21F495-30B3-4B64-9FCF-C74FC7DAEB3E}"/>
              </a:ext>
            </a:extLst>
          </p:cNvPr>
          <p:cNvSpPr txBox="1"/>
          <p:nvPr/>
        </p:nvSpPr>
        <p:spPr>
          <a:xfrm>
            <a:off x="1182822" y="2165540"/>
            <a:ext cx="3368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Our classroom</a:t>
            </a:r>
          </a:p>
        </p:txBody>
      </p:sp>
      <p:pic>
        <p:nvPicPr>
          <p:cNvPr id="12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0AE9F895-A484-48DA-82BD-84AE5421374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olorful living room&#10;&#10;Description automatically generated">
            <a:extLst>
              <a:ext uri="{FF2B5EF4-FFF2-40B4-BE49-F238E27FC236}">
                <a16:creationId xmlns:a16="http://schemas.microsoft.com/office/drawing/2014/main" id="{6192D4F7-147E-46CA-BFD1-69A0EDA1F5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2" y="2747998"/>
            <a:ext cx="4613697" cy="346027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15FC08B8-0C8A-41CC-B6F8-9DA8BD43C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979" y="2165540"/>
            <a:ext cx="2249348" cy="16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1E89BDC3-4B63-4821-837A-B4CD73C29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495" y="2165540"/>
            <a:ext cx="2249347" cy="16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30A84338-E5A9-4DFD-9A65-6F35336DF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2894" y="4058759"/>
            <a:ext cx="2249348" cy="168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scn3888">
            <a:extLst>
              <a:ext uri="{FF2B5EF4-FFF2-40B4-BE49-F238E27FC236}">
                <a16:creationId xmlns:a16="http://schemas.microsoft.com/office/drawing/2014/main" id="{7CA30973-4790-4011-86DC-A16EE644A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96" y="4058759"/>
            <a:ext cx="2351999" cy="17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45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922C01-5AEC-481C-B722-E9C8D289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" y="2106591"/>
            <a:ext cx="11748655" cy="45351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        Working with adults</a:t>
            </a:r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6A3E8755-BE49-47CF-A964-C59343738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E843719-D715-4996-A2E8-F5EB331519D6}"/>
              </a:ext>
            </a:extLst>
          </p:cNvPr>
          <p:cNvSpPr txBox="1"/>
          <p:nvPr/>
        </p:nvSpPr>
        <p:spPr>
          <a:xfrm>
            <a:off x="6599674" y="2106591"/>
            <a:ext cx="53706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Adults at school talk to you about your learning. They watch you play and learn. Adults ask you about your learning then plan what skills you need to learn next.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91B887-16D2-4624-9818-DB015780B892}"/>
              </a:ext>
            </a:extLst>
          </p:cNvPr>
          <p:cNvSpPr txBox="1"/>
          <p:nvPr/>
        </p:nvSpPr>
        <p:spPr>
          <a:xfrm>
            <a:off x="221672" y="5626081"/>
            <a:ext cx="3576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Adults invite you to learn with them, all sorts of things to explore!</a:t>
            </a:r>
          </a:p>
        </p:txBody>
      </p:sp>
      <p:pic>
        <p:nvPicPr>
          <p:cNvPr id="8" name="Picture 7" descr="A picture containing indoor, table, green, computer&#10;&#10;Description automatically generated">
            <a:extLst>
              <a:ext uri="{FF2B5EF4-FFF2-40B4-BE49-F238E27FC236}">
                <a16:creationId xmlns:a16="http://schemas.microsoft.com/office/drawing/2014/main" id="{EEBA38DA-E6B8-411F-8F40-769C5FBF07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49" y="2876336"/>
            <a:ext cx="3245000" cy="1980000"/>
          </a:xfrm>
          <a:prstGeom prst="rect">
            <a:avLst/>
          </a:prstGeom>
        </p:spPr>
      </p:pic>
      <p:pic>
        <p:nvPicPr>
          <p:cNvPr id="14" name="Picture 13" descr="A dining room table&#10;&#10;Description automatically generated">
            <a:extLst>
              <a:ext uri="{FF2B5EF4-FFF2-40B4-BE49-F238E27FC236}">
                <a16:creationId xmlns:a16="http://schemas.microsoft.com/office/drawing/2014/main" id="{29C4CE33-9EAB-4774-9A17-FB96F74488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2781" y="4340424"/>
            <a:ext cx="2709469" cy="1980000"/>
          </a:xfrm>
          <a:prstGeom prst="rect">
            <a:avLst/>
          </a:prstGeom>
        </p:spPr>
      </p:pic>
      <p:pic>
        <p:nvPicPr>
          <p:cNvPr id="16" name="Picture 15" descr="A green chair&#10;&#10;Description automatically generated">
            <a:extLst>
              <a:ext uri="{FF2B5EF4-FFF2-40B4-BE49-F238E27FC236}">
                <a16:creationId xmlns:a16="http://schemas.microsoft.com/office/drawing/2014/main" id="{B50E1357-0701-4986-8879-40FDC5F14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418" y="3577290"/>
            <a:ext cx="2526802" cy="22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30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6FADF-2B34-44C3-BE8C-2D22A3A7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5347" y="2467136"/>
            <a:ext cx="4444399" cy="9394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This is the cloakroom. Everyone has a peg with their name on. Your coat goes on your peg.</a:t>
            </a:r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4BDE6C15-15B9-4DBB-9CC5-662769F05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743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500061-17A1-45B7-9483-858F02A8653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2" y="3254316"/>
            <a:ext cx="3519717" cy="2908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7F635-C4D1-4D75-80DB-8E65E8AE1E66}"/>
              </a:ext>
            </a:extLst>
          </p:cNvPr>
          <p:cNvSpPr txBox="1"/>
          <p:nvPr/>
        </p:nvSpPr>
        <p:spPr>
          <a:xfrm>
            <a:off x="221672" y="2525547"/>
            <a:ext cx="300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the entrance to your cloakroom.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0FD5FCE-CD53-472E-B6AE-C2A9C1CF721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1721" y="3182644"/>
            <a:ext cx="3519717" cy="290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62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192FCF-B444-4AA0-ADEC-1E03CF5D12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691" y="2096560"/>
            <a:ext cx="1406141" cy="4197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000" dirty="0"/>
              <a:t>Our toilets</a:t>
            </a:r>
          </a:p>
        </p:txBody>
      </p:sp>
      <p:pic>
        <p:nvPicPr>
          <p:cNvPr id="6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B361D0EB-BA8A-4A5B-A39F-9A421140AD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335E05B-0995-4F03-956C-2833274390CE}"/>
              </a:ext>
            </a:extLst>
          </p:cNvPr>
          <p:cNvSpPr txBox="1"/>
          <p:nvPr/>
        </p:nvSpPr>
        <p:spPr>
          <a:xfrm>
            <a:off x="3028926" y="2544356"/>
            <a:ext cx="25642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have three toilets, just for nursery children. They are exactly the right size for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0ACA60-A636-4E29-9733-652437D857AE}"/>
              </a:ext>
            </a:extLst>
          </p:cNvPr>
          <p:cNvSpPr txBox="1"/>
          <p:nvPr/>
        </p:nvSpPr>
        <p:spPr>
          <a:xfrm>
            <a:off x="7322461" y="4090719"/>
            <a:ext cx="4433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where you wash your hands using soap and water. Then you can dry your hands.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28ED3D-4E67-4B4A-AC0C-E16F2B6C0B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3238" y="2210709"/>
            <a:ext cx="2278380" cy="1800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682BEF3-EB8F-4596-82BF-1C1D73C55B8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6572" y="2892706"/>
            <a:ext cx="2278380" cy="18000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1F51A38-268A-492F-A1C2-FC8191FD3E2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78378" y="4414762"/>
            <a:ext cx="2278380" cy="1800000"/>
          </a:xfrm>
          <a:prstGeom prst="rect">
            <a:avLst/>
          </a:prstGeom>
        </p:spPr>
      </p:pic>
      <p:pic>
        <p:nvPicPr>
          <p:cNvPr id="10" name="Picture 9" descr="A white sink sitting next to a door&#10;&#10;Description automatically generated">
            <a:extLst>
              <a:ext uri="{FF2B5EF4-FFF2-40B4-BE49-F238E27FC236}">
                <a16:creationId xmlns:a16="http://schemas.microsoft.com/office/drawing/2014/main" id="{1FF0EB11-C213-4094-8826-22AD84B846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900" y="4888899"/>
            <a:ext cx="1590897" cy="17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962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72C124-505D-450B-8BD9-CE29995D9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68" y="2404970"/>
            <a:ext cx="3899172" cy="7718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/>
              <a:t>Every day you will learn about numbers or shapes.</a:t>
            </a:r>
          </a:p>
          <a:p>
            <a:pPr marL="0" indent="0">
              <a:buNone/>
            </a:pPr>
            <a:endParaRPr lang="en-GB" sz="4000" dirty="0"/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53ED2D63-190F-4CE0-8442-96D8070C133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8E4BB8-C4E4-45AC-A536-6E131D050DDE}"/>
              </a:ext>
            </a:extLst>
          </p:cNvPr>
          <p:cNvSpPr txBox="1"/>
          <p:nvPr/>
        </p:nvSpPr>
        <p:spPr>
          <a:xfrm>
            <a:off x="1171747" y="3682168"/>
            <a:ext cx="33396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We use Ten Town TV on our Interactive Whiteboard to help you to recognise and to write your numerals.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334BAE-C59E-4837-9671-3700368134DC}"/>
              </a:ext>
            </a:extLst>
          </p:cNvPr>
          <p:cNvSpPr txBox="1"/>
          <p:nvPr/>
        </p:nvSpPr>
        <p:spPr>
          <a:xfrm>
            <a:off x="8569623" y="5545599"/>
            <a:ext cx="34007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Each number in Ten Town  has its own character. King 1 is one of the characters.</a:t>
            </a:r>
          </a:p>
        </p:txBody>
      </p:sp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C90CE179-FE95-4BC6-86B2-F7B2E0F42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8" y="5101476"/>
            <a:ext cx="4090242" cy="1040191"/>
          </a:xfrm>
          <a:prstGeom prst="rect">
            <a:avLst/>
          </a:prstGeom>
        </p:spPr>
      </p:pic>
      <p:pic>
        <p:nvPicPr>
          <p:cNvPr id="11" name="Picture 10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592A746A-A2C2-458D-B335-E3760316D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923" y="2543888"/>
            <a:ext cx="5175800" cy="1800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FD51741-8502-43DB-9E38-5A7A6788A34A}"/>
              </a:ext>
            </a:extLst>
          </p:cNvPr>
          <p:cNvSpPr txBox="1"/>
          <p:nvPr/>
        </p:nvSpPr>
        <p:spPr>
          <a:xfrm>
            <a:off x="7715068" y="2257062"/>
            <a:ext cx="22695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Ten Town TV Island</a:t>
            </a:r>
          </a:p>
        </p:txBody>
      </p:sp>
      <p:pic>
        <p:nvPicPr>
          <p:cNvPr id="16" name="Picture 15" descr="A picture containing sign&#10;&#10;Description automatically generated">
            <a:extLst>
              <a:ext uri="{FF2B5EF4-FFF2-40B4-BE49-F238E27FC236}">
                <a16:creationId xmlns:a16="http://schemas.microsoft.com/office/drawing/2014/main" id="{75EC7C2C-A1E3-45BB-AEBF-F25066277A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0241" y="4886823"/>
            <a:ext cx="1867161" cy="1305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6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C0E534-0CFB-4567-8345-52A1DF48D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997" y="2490692"/>
            <a:ext cx="4062381" cy="7634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You will also have phonics each day. We use Read, Write, Inc to help you.</a:t>
            </a:r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80BE92BB-5BD9-42E0-B15B-6931D7A925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icture containing drawing, large, blue&#10;&#10;Description automatically generated">
            <a:extLst>
              <a:ext uri="{FF2B5EF4-FFF2-40B4-BE49-F238E27FC236}">
                <a16:creationId xmlns:a16="http://schemas.microsoft.com/office/drawing/2014/main" id="{E3CE9F73-61C2-4413-8585-DD78BE4D85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9075" y="2851362"/>
            <a:ext cx="3028950" cy="1504950"/>
          </a:xfrm>
          <a:prstGeom prst="rect">
            <a:avLst/>
          </a:prstGeom>
        </p:spPr>
      </p:pic>
      <p:pic>
        <p:nvPicPr>
          <p:cNvPr id="11" name="Picture 10" descr="A close up of an animal&#10;&#10;Description automatically generated">
            <a:extLst>
              <a:ext uri="{FF2B5EF4-FFF2-40B4-BE49-F238E27FC236}">
                <a16:creationId xmlns:a16="http://schemas.microsoft.com/office/drawing/2014/main" id="{7509D4E5-13E0-436D-BC6C-2CB952D92B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82" y="3603837"/>
            <a:ext cx="3936000" cy="2952000"/>
          </a:xfrm>
          <a:prstGeom prst="rect">
            <a:avLst/>
          </a:prstGeom>
        </p:spPr>
      </p:pic>
      <p:pic>
        <p:nvPicPr>
          <p:cNvPr id="13" name="Picture 12" descr="A picture containing reptile, dinosaur, drawing&#10;&#10;Description automatically generated">
            <a:extLst>
              <a:ext uri="{FF2B5EF4-FFF2-40B4-BE49-F238E27FC236}">
                <a16:creationId xmlns:a16="http://schemas.microsoft.com/office/drawing/2014/main" id="{229A0ED0-B7B2-4829-8538-8317703DD9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72" y="4337338"/>
            <a:ext cx="3275999" cy="1872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781A9D6-F91A-4A8B-B838-9ACF0451A039}"/>
              </a:ext>
            </a:extLst>
          </p:cNvPr>
          <p:cNvSpPr txBox="1"/>
          <p:nvPr/>
        </p:nvSpPr>
        <p:spPr>
          <a:xfrm>
            <a:off x="8037872" y="5604388"/>
            <a:ext cx="37165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This is Fred Frog. He will help you to learn to read and write.</a:t>
            </a:r>
          </a:p>
        </p:txBody>
      </p:sp>
      <p:pic>
        <p:nvPicPr>
          <p:cNvPr id="16" name="Picture 15" descr="A picture containing food&#10;&#10;Description automatically generated">
            <a:extLst>
              <a:ext uri="{FF2B5EF4-FFF2-40B4-BE49-F238E27FC236}">
                <a16:creationId xmlns:a16="http://schemas.microsoft.com/office/drawing/2014/main" id="{10EAA8A8-16E9-4C63-B824-E0362E7772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502" y="2248334"/>
            <a:ext cx="2396251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4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44F14-AC72-4593-8BDD-7898A80C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672" y="2148839"/>
            <a:ext cx="11748654" cy="4492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Here is your playground. 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2" descr="Christchurch CE Primary | Stoke-on-Trent | Staffordshire Logo">
            <a:extLst>
              <a:ext uri="{FF2B5EF4-FFF2-40B4-BE49-F238E27FC236}">
                <a16:creationId xmlns:a16="http://schemas.microsoft.com/office/drawing/2014/main" id="{B1D7AC25-8981-4956-B114-E08BE7977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7"/>
          <a:stretch/>
        </p:blipFill>
        <p:spPr bwMode="auto">
          <a:xfrm>
            <a:off x="221672" y="216256"/>
            <a:ext cx="1174865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62CF09-6C34-4E58-BD60-6E2B4B302D7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20" y="2316193"/>
            <a:ext cx="2278380" cy="17094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7707C7-A746-4B95-96B5-E9F812FADA23}"/>
              </a:ext>
            </a:extLst>
          </p:cNvPr>
          <p:cNvSpPr txBox="1"/>
          <p:nvPr/>
        </p:nvSpPr>
        <p:spPr>
          <a:xfrm>
            <a:off x="9766135" y="4030455"/>
            <a:ext cx="2060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reading area.</a:t>
            </a:r>
          </a:p>
        </p:txBody>
      </p:sp>
      <p:pic>
        <p:nvPicPr>
          <p:cNvPr id="10" name="Picture 9" descr="A picture containing building, table, stone, food&#10;&#10;Description automatically generated">
            <a:extLst>
              <a:ext uri="{FF2B5EF4-FFF2-40B4-BE49-F238E27FC236}">
                <a16:creationId xmlns:a16="http://schemas.microsoft.com/office/drawing/2014/main" id="{8E6268EA-E68B-4B0C-8F2E-0BF4715D3E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3840" y="2225613"/>
            <a:ext cx="1576551" cy="1800000"/>
          </a:xfrm>
          <a:prstGeom prst="rect">
            <a:avLst/>
          </a:prstGeom>
        </p:spPr>
      </p:pic>
      <p:pic>
        <p:nvPicPr>
          <p:cNvPr id="12" name="Picture 11" descr="A picture containing outdoor, grass, house, sitting&#10;&#10;Description automatically generated">
            <a:extLst>
              <a:ext uri="{FF2B5EF4-FFF2-40B4-BE49-F238E27FC236}">
                <a16:creationId xmlns:a16="http://schemas.microsoft.com/office/drawing/2014/main" id="{DD16BB9E-474A-4ACB-B38D-457D8F2F4E7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2716754"/>
            <a:ext cx="2589798" cy="1800000"/>
          </a:xfrm>
          <a:prstGeom prst="rect">
            <a:avLst/>
          </a:prstGeom>
        </p:spPr>
      </p:pic>
      <p:pic>
        <p:nvPicPr>
          <p:cNvPr id="14" name="Picture 13" descr="A picture containing outdoor, road, building, street&#10;&#10;Description automatically generated">
            <a:extLst>
              <a:ext uri="{FF2B5EF4-FFF2-40B4-BE49-F238E27FC236}">
                <a16:creationId xmlns:a16="http://schemas.microsoft.com/office/drawing/2014/main" id="{41B0C487-C586-4A3B-95C7-BD00A64821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003" y="4215121"/>
            <a:ext cx="2880000" cy="1800000"/>
          </a:xfrm>
          <a:prstGeom prst="rect">
            <a:avLst/>
          </a:prstGeom>
        </p:spPr>
      </p:pic>
      <p:pic>
        <p:nvPicPr>
          <p:cNvPr id="16" name="Picture 15" descr="A picture containing indoor, table, blue, sitting&#10;&#10;Description automatically generated">
            <a:extLst>
              <a:ext uri="{FF2B5EF4-FFF2-40B4-BE49-F238E27FC236}">
                <a16:creationId xmlns:a16="http://schemas.microsoft.com/office/drawing/2014/main" id="{D4B2B11B-2A0B-4C2A-9F27-6A84C21210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764" y="4516754"/>
            <a:ext cx="2533989" cy="1800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1F06BE3-081B-49F1-A5F4-70EFB1F38143}"/>
              </a:ext>
            </a:extLst>
          </p:cNvPr>
          <p:cNvSpPr txBox="1"/>
          <p:nvPr/>
        </p:nvSpPr>
        <p:spPr>
          <a:xfrm>
            <a:off x="5935207" y="4030455"/>
            <a:ext cx="1696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bug hotel.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7A07EB-D56C-4A0F-9909-998BF54A54F3}"/>
              </a:ext>
            </a:extLst>
          </p:cNvPr>
          <p:cNvSpPr txBox="1"/>
          <p:nvPr/>
        </p:nvSpPr>
        <p:spPr>
          <a:xfrm>
            <a:off x="9548720" y="6316754"/>
            <a:ext cx="18387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water tray.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ECF6E53-C2BF-443F-AB8B-8240A90E798B}"/>
              </a:ext>
            </a:extLst>
          </p:cNvPr>
          <p:cNvSpPr txBox="1"/>
          <p:nvPr/>
        </p:nvSpPr>
        <p:spPr>
          <a:xfrm>
            <a:off x="221672" y="6079139"/>
            <a:ext cx="3384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The climbing equipment</a:t>
            </a:r>
          </a:p>
        </p:txBody>
      </p:sp>
    </p:spTree>
    <p:extLst>
      <p:ext uri="{BB962C8B-B14F-4D97-AF65-F5344CB8AC3E}">
        <p14:creationId xmlns:p14="http://schemas.microsoft.com/office/powerpoint/2010/main" val="108563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366</Words>
  <Application>Microsoft Office PowerPoint</Application>
  <PresentationFormat>Widescreen</PresentationFormat>
  <Paragraphs>36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Welcome to Nursery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Nursery</dc:title>
  <dc:creator>Anne</dc:creator>
  <cp:lastModifiedBy>SCATTERGOOD, PAULA</cp:lastModifiedBy>
  <cp:revision>39</cp:revision>
  <dcterms:created xsi:type="dcterms:W3CDTF">2020-06-10T16:33:49Z</dcterms:created>
  <dcterms:modified xsi:type="dcterms:W3CDTF">2020-06-18T15:27:35Z</dcterms:modified>
</cp:coreProperties>
</file>